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0" r:id="rId2"/>
    <p:sldId id="614" r:id="rId3"/>
    <p:sldId id="598" r:id="rId4"/>
    <p:sldId id="256" r:id="rId5"/>
    <p:sldId id="600" r:id="rId6"/>
    <p:sldId id="318" r:id="rId7"/>
    <p:sldId id="321" r:id="rId8"/>
    <p:sldId id="594" r:id="rId9"/>
    <p:sldId id="587" r:id="rId10"/>
    <p:sldId id="586" r:id="rId11"/>
    <p:sldId id="605" r:id="rId12"/>
  </p:sldIdLst>
  <p:sldSz cx="11917363" cy="719296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custDataLst>
    <p:tags r:id="rId20"/>
  </p:custDataLst>
  <p:defaultTextStyle>
    <a:defPPr>
      <a:defRPr lang="en-US"/>
    </a:defPPr>
    <a:lvl1pPr marL="0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8629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7258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5886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34515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93144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51773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10401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69030" algn="l" defTabSz="9172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6">
          <p15:clr>
            <a:srgbClr val="A4A3A4"/>
          </p15:clr>
        </p15:guide>
        <p15:guide id="4" pos="37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18D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36" y="36"/>
      </p:cViewPr>
      <p:guideLst>
        <p:guide orient="horz" pos="1620"/>
        <p:guide pos="2880"/>
        <p:guide orient="horz" pos="2266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65A2-FA9A-4C3B-9154-705EE45F66D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1143000"/>
            <a:ext cx="5111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E120-D41F-4026-8DA0-C662036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629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258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5886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4515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144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1773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0401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9030" algn="l" defTabSz="917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1143000"/>
            <a:ext cx="51117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1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1143000"/>
            <a:ext cx="51117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2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71" y="1177182"/>
            <a:ext cx="8938022" cy="250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671" y="3777970"/>
            <a:ext cx="8938022" cy="1736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629" indent="0" algn="ctr">
              <a:buNone/>
              <a:defRPr sz="2000"/>
            </a:lvl2pPr>
            <a:lvl3pPr marL="917258" indent="0" algn="ctr">
              <a:buNone/>
              <a:defRPr sz="1900"/>
            </a:lvl3pPr>
            <a:lvl4pPr marL="1375886" indent="0" algn="ctr">
              <a:buNone/>
              <a:defRPr sz="1600"/>
            </a:lvl4pPr>
            <a:lvl5pPr marL="1834515" indent="0" algn="ctr">
              <a:buNone/>
              <a:defRPr sz="1600"/>
            </a:lvl5pPr>
            <a:lvl6pPr marL="2293144" indent="0" algn="ctr">
              <a:buNone/>
              <a:defRPr sz="1600"/>
            </a:lvl6pPr>
            <a:lvl7pPr marL="2751773" indent="0" algn="ctr">
              <a:buNone/>
              <a:defRPr sz="1600"/>
            </a:lvl7pPr>
            <a:lvl8pPr marL="3210401" indent="0" algn="ctr">
              <a:buNone/>
              <a:defRPr sz="1600"/>
            </a:lvl8pPr>
            <a:lvl9pPr marL="36690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7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1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7D-B2BE-48D7-A6CB-89EC37DE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12" y="1793247"/>
            <a:ext cx="10278726" cy="299207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39AA-F4F8-42C7-BE39-7685B6D3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112" y="4813626"/>
            <a:ext cx="10278726" cy="15734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86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7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45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93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517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10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69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ECB40-5C49-4E67-856F-E7885467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BB26-9FF5-467B-84B8-38ECFE25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F35F9-5A93-48D9-A6D9-C2CDEAB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0257-BB53-4438-9E1D-7092E9EE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DB0F-17CB-452D-9C92-13532570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319" y="1914794"/>
            <a:ext cx="5064879" cy="45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EAE9D-C95E-4B10-A1FE-42B784C6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3165" y="1914794"/>
            <a:ext cx="5064879" cy="45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8FC5-8B26-4AAC-AC76-AD3A359D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CB98D-B27A-49D3-9ECD-7153996C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3B17-F9CE-4866-9479-B4DB919A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6A3-E72E-4B03-A132-34FACD12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71" y="382959"/>
            <a:ext cx="10278726" cy="13903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BE787-3F6B-4253-A741-AAAE6EDBA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872" y="1763275"/>
            <a:ext cx="5041602" cy="864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629" indent="0">
              <a:buNone/>
              <a:defRPr sz="2000" b="1"/>
            </a:lvl2pPr>
            <a:lvl3pPr marL="917258" indent="0">
              <a:buNone/>
              <a:defRPr sz="1900" b="1"/>
            </a:lvl3pPr>
            <a:lvl4pPr marL="1375886" indent="0">
              <a:buNone/>
              <a:defRPr sz="1600" b="1"/>
            </a:lvl4pPr>
            <a:lvl5pPr marL="1834515" indent="0">
              <a:buNone/>
              <a:defRPr sz="1600" b="1"/>
            </a:lvl5pPr>
            <a:lvl6pPr marL="2293144" indent="0">
              <a:buNone/>
              <a:defRPr sz="1600" b="1"/>
            </a:lvl6pPr>
            <a:lvl7pPr marL="2751773" indent="0">
              <a:buNone/>
              <a:defRPr sz="1600" b="1"/>
            </a:lvl7pPr>
            <a:lvl8pPr marL="3210401" indent="0">
              <a:buNone/>
              <a:defRPr sz="1600" b="1"/>
            </a:lvl8pPr>
            <a:lvl9pPr marL="36690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A6D11-5001-42FF-A1C3-EC422F2D8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872" y="2627430"/>
            <a:ext cx="5041602" cy="3864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55C0E-0B10-4E37-BCD2-2D3ADE6A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3165" y="1763275"/>
            <a:ext cx="5066432" cy="864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629" indent="0">
              <a:buNone/>
              <a:defRPr sz="2000" b="1"/>
            </a:lvl2pPr>
            <a:lvl3pPr marL="917258" indent="0">
              <a:buNone/>
              <a:defRPr sz="1900" b="1"/>
            </a:lvl3pPr>
            <a:lvl4pPr marL="1375886" indent="0">
              <a:buNone/>
              <a:defRPr sz="1600" b="1"/>
            </a:lvl4pPr>
            <a:lvl5pPr marL="1834515" indent="0">
              <a:buNone/>
              <a:defRPr sz="1600" b="1"/>
            </a:lvl5pPr>
            <a:lvl6pPr marL="2293144" indent="0">
              <a:buNone/>
              <a:defRPr sz="1600" b="1"/>
            </a:lvl6pPr>
            <a:lvl7pPr marL="2751773" indent="0">
              <a:buNone/>
              <a:defRPr sz="1600" b="1"/>
            </a:lvl7pPr>
            <a:lvl8pPr marL="3210401" indent="0">
              <a:buNone/>
              <a:defRPr sz="1600" b="1"/>
            </a:lvl8pPr>
            <a:lvl9pPr marL="36690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42952-A9D7-4C78-820D-5AE5B71D4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33165" y="2627430"/>
            <a:ext cx="5066432" cy="3864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23D86-28DF-47BF-993B-65AEB6C5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D7D1E-52E5-473D-8EC5-116BD2A0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3F9BC-9C4A-4C06-A385-EBCBE2A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7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80AB-33A7-42E6-A775-868E50E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5C31C-AB79-4EB3-8DE1-BCC1B1A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54481-8D39-40BC-9022-C9522571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FA27D-ED62-4CFD-9160-FCAEEEC0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71" y="1177182"/>
            <a:ext cx="8938022" cy="250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671" y="3777970"/>
            <a:ext cx="8938022" cy="1736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629" indent="0" algn="ctr">
              <a:buNone/>
              <a:defRPr sz="2000"/>
            </a:lvl2pPr>
            <a:lvl3pPr marL="917258" indent="0" algn="ctr">
              <a:buNone/>
              <a:defRPr sz="1900"/>
            </a:lvl3pPr>
            <a:lvl4pPr marL="1375886" indent="0" algn="ctr">
              <a:buNone/>
              <a:defRPr sz="1600"/>
            </a:lvl4pPr>
            <a:lvl5pPr marL="1834515" indent="0" algn="ctr">
              <a:buNone/>
              <a:defRPr sz="1600"/>
            </a:lvl5pPr>
            <a:lvl6pPr marL="2293144" indent="0" algn="ctr">
              <a:buNone/>
              <a:defRPr sz="1600"/>
            </a:lvl6pPr>
            <a:lvl7pPr marL="2751773" indent="0" algn="ctr">
              <a:buNone/>
              <a:defRPr sz="1600"/>
            </a:lvl7pPr>
            <a:lvl8pPr marL="3210401" indent="0" algn="ctr">
              <a:buNone/>
              <a:defRPr sz="1600"/>
            </a:lvl8pPr>
            <a:lvl9pPr marL="36690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9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343B9-EC71-4D7B-8A35-7301FCC0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52072-8992-4394-B982-9254F08A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AEC8F-A990-45DA-A08C-07689A61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6417-911B-4443-8D68-34B4280E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71" y="479531"/>
            <a:ext cx="3843660" cy="16783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FD47-BB1F-4793-B92A-A62F9F95D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432" y="1035655"/>
            <a:ext cx="6033165" cy="5111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43C0-D580-4D62-A2E1-E36CC8E8F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871" y="2157890"/>
            <a:ext cx="3843660" cy="3997756"/>
          </a:xfrm>
        </p:spPr>
        <p:txBody>
          <a:bodyPr/>
          <a:lstStyle>
            <a:lvl1pPr marL="0" indent="0">
              <a:buNone/>
              <a:defRPr sz="1600"/>
            </a:lvl1pPr>
            <a:lvl2pPr marL="458629" indent="0">
              <a:buNone/>
              <a:defRPr sz="1500"/>
            </a:lvl2pPr>
            <a:lvl3pPr marL="917258" indent="0">
              <a:buNone/>
              <a:defRPr sz="1200"/>
            </a:lvl3pPr>
            <a:lvl4pPr marL="1375886" indent="0">
              <a:buNone/>
              <a:defRPr sz="1100"/>
            </a:lvl4pPr>
            <a:lvl5pPr marL="1834515" indent="0">
              <a:buNone/>
              <a:defRPr sz="1100"/>
            </a:lvl5pPr>
            <a:lvl6pPr marL="2293144" indent="0">
              <a:buNone/>
              <a:defRPr sz="1100"/>
            </a:lvl6pPr>
            <a:lvl7pPr marL="2751773" indent="0">
              <a:buNone/>
              <a:defRPr sz="1100"/>
            </a:lvl7pPr>
            <a:lvl8pPr marL="3210401" indent="0">
              <a:buNone/>
              <a:defRPr sz="1100"/>
            </a:lvl8pPr>
            <a:lvl9pPr marL="366903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027DF-7464-4950-80B4-74668679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0B224-8E04-48C3-8C24-7FC90150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A7208-E1D2-4D8C-9F52-D976B47F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26F1-8168-4429-996B-DB7EEAC6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71" y="479531"/>
            <a:ext cx="3843660" cy="16783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68EEA-0DDE-43F2-B26D-E02164086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6432" y="1035655"/>
            <a:ext cx="6033165" cy="5111666"/>
          </a:xfrm>
        </p:spPr>
        <p:txBody>
          <a:bodyPr/>
          <a:lstStyle>
            <a:lvl1pPr marL="0" indent="0">
              <a:buNone/>
              <a:defRPr sz="3200"/>
            </a:lvl1pPr>
            <a:lvl2pPr marL="458629" indent="0">
              <a:buNone/>
              <a:defRPr sz="2800"/>
            </a:lvl2pPr>
            <a:lvl3pPr marL="917258" indent="0">
              <a:buNone/>
              <a:defRPr sz="2400"/>
            </a:lvl3pPr>
            <a:lvl4pPr marL="1375886" indent="0">
              <a:buNone/>
              <a:defRPr sz="2000"/>
            </a:lvl4pPr>
            <a:lvl5pPr marL="1834515" indent="0">
              <a:buNone/>
              <a:defRPr sz="2000"/>
            </a:lvl5pPr>
            <a:lvl6pPr marL="2293144" indent="0">
              <a:buNone/>
              <a:defRPr sz="2000"/>
            </a:lvl6pPr>
            <a:lvl7pPr marL="2751773" indent="0">
              <a:buNone/>
              <a:defRPr sz="2000"/>
            </a:lvl7pPr>
            <a:lvl8pPr marL="3210401" indent="0">
              <a:buNone/>
              <a:defRPr sz="2000"/>
            </a:lvl8pPr>
            <a:lvl9pPr marL="36690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7DB32-5032-4A9B-9E00-BE8137371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871" y="2157890"/>
            <a:ext cx="3843660" cy="3997756"/>
          </a:xfrm>
        </p:spPr>
        <p:txBody>
          <a:bodyPr/>
          <a:lstStyle>
            <a:lvl1pPr marL="0" indent="0">
              <a:buNone/>
              <a:defRPr sz="1600"/>
            </a:lvl1pPr>
            <a:lvl2pPr marL="458629" indent="0">
              <a:buNone/>
              <a:defRPr sz="1500"/>
            </a:lvl2pPr>
            <a:lvl3pPr marL="917258" indent="0">
              <a:buNone/>
              <a:defRPr sz="1200"/>
            </a:lvl3pPr>
            <a:lvl4pPr marL="1375886" indent="0">
              <a:buNone/>
              <a:defRPr sz="1100"/>
            </a:lvl4pPr>
            <a:lvl5pPr marL="1834515" indent="0">
              <a:buNone/>
              <a:defRPr sz="1100"/>
            </a:lvl5pPr>
            <a:lvl6pPr marL="2293144" indent="0">
              <a:buNone/>
              <a:defRPr sz="1100"/>
            </a:lvl6pPr>
            <a:lvl7pPr marL="2751773" indent="0">
              <a:buNone/>
              <a:defRPr sz="1100"/>
            </a:lvl7pPr>
            <a:lvl8pPr marL="3210401" indent="0">
              <a:buNone/>
              <a:defRPr sz="1100"/>
            </a:lvl8pPr>
            <a:lvl9pPr marL="366903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165F-6611-4E9B-97CA-336520A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4D4BD-0A65-4A1D-AA67-54AF5B27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F9DB8-A0CD-49A5-BCAD-72ED3C32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8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18DA-229E-4634-B0B1-DBF73FF7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7A140-A753-47F6-97E1-D2057ECB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6A2C1-18FD-4ADF-AA85-4480F457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30FA8-AB43-4464-9E2C-08096E0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4D57-C99A-47A7-A504-302AFA30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42FF8-5B77-4FE2-99E9-C95C41737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28364" y="382960"/>
            <a:ext cx="2569681" cy="60957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ADDE2-4DAD-4C08-8917-59E84AB6A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9319" y="382960"/>
            <a:ext cx="7560077" cy="60957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221B5-1DF9-4E39-9042-A0AC90D0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93E5-B258-4025-8DED-7E826E52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6213-030D-4E33-AA3D-61A2CC40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71" y="1177182"/>
            <a:ext cx="8938022" cy="250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671" y="3777970"/>
            <a:ext cx="8938022" cy="1736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629" indent="0" algn="ctr">
              <a:buNone/>
              <a:defRPr sz="2000"/>
            </a:lvl2pPr>
            <a:lvl3pPr marL="917258" indent="0" algn="ctr">
              <a:buNone/>
              <a:defRPr sz="1900"/>
            </a:lvl3pPr>
            <a:lvl4pPr marL="1375886" indent="0" algn="ctr">
              <a:buNone/>
              <a:defRPr sz="1600"/>
            </a:lvl4pPr>
            <a:lvl5pPr marL="1834515" indent="0" algn="ctr">
              <a:buNone/>
              <a:defRPr sz="1600"/>
            </a:lvl5pPr>
            <a:lvl6pPr marL="2293144" indent="0" algn="ctr">
              <a:buNone/>
              <a:defRPr sz="1600"/>
            </a:lvl6pPr>
            <a:lvl7pPr marL="2751773" indent="0" algn="ctr">
              <a:buNone/>
              <a:defRPr sz="1600"/>
            </a:lvl7pPr>
            <a:lvl8pPr marL="3210401" indent="0" algn="ctr">
              <a:buNone/>
              <a:defRPr sz="1600"/>
            </a:lvl8pPr>
            <a:lvl9pPr marL="36690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71" y="1177182"/>
            <a:ext cx="8938022" cy="250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671" y="3777970"/>
            <a:ext cx="8938022" cy="1736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629" indent="0" algn="ctr">
              <a:buNone/>
              <a:defRPr sz="2000"/>
            </a:lvl2pPr>
            <a:lvl3pPr marL="917258" indent="0" algn="ctr">
              <a:buNone/>
              <a:defRPr sz="1900"/>
            </a:lvl3pPr>
            <a:lvl4pPr marL="1375886" indent="0" algn="ctr">
              <a:buNone/>
              <a:defRPr sz="1600"/>
            </a:lvl4pPr>
            <a:lvl5pPr marL="1834515" indent="0" algn="ctr">
              <a:buNone/>
              <a:defRPr sz="1600"/>
            </a:lvl5pPr>
            <a:lvl6pPr marL="2293144" indent="0" algn="ctr">
              <a:buNone/>
              <a:defRPr sz="1600"/>
            </a:lvl6pPr>
            <a:lvl7pPr marL="2751773" indent="0" algn="ctr">
              <a:buNone/>
              <a:defRPr sz="1600"/>
            </a:lvl7pPr>
            <a:lvl8pPr marL="3210401" indent="0" algn="ctr">
              <a:buNone/>
              <a:defRPr sz="1600"/>
            </a:lvl8pPr>
            <a:lvl9pPr marL="36690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71" y="1177182"/>
            <a:ext cx="8938022" cy="250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671" y="3777970"/>
            <a:ext cx="8938022" cy="1736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629" indent="0" algn="ctr">
              <a:buNone/>
              <a:defRPr sz="2000"/>
            </a:lvl2pPr>
            <a:lvl3pPr marL="917258" indent="0" algn="ctr">
              <a:buNone/>
              <a:defRPr sz="1900"/>
            </a:lvl3pPr>
            <a:lvl4pPr marL="1375886" indent="0" algn="ctr">
              <a:buNone/>
              <a:defRPr sz="1600"/>
            </a:lvl4pPr>
            <a:lvl5pPr marL="1834515" indent="0" algn="ctr">
              <a:buNone/>
              <a:defRPr sz="1600"/>
            </a:lvl5pPr>
            <a:lvl6pPr marL="2293144" indent="0" algn="ctr">
              <a:buNone/>
              <a:defRPr sz="1600"/>
            </a:lvl6pPr>
            <a:lvl7pPr marL="2751773" indent="0" algn="ctr">
              <a:buNone/>
              <a:defRPr sz="1600"/>
            </a:lvl7pPr>
            <a:lvl8pPr marL="3210401" indent="0" algn="ctr">
              <a:buNone/>
              <a:defRPr sz="1600"/>
            </a:lvl8pPr>
            <a:lvl9pPr marL="36690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71" y="1177182"/>
            <a:ext cx="8938022" cy="250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671" y="3777970"/>
            <a:ext cx="8938022" cy="1736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629" indent="0" algn="ctr">
              <a:buNone/>
              <a:defRPr sz="2000"/>
            </a:lvl2pPr>
            <a:lvl3pPr marL="917258" indent="0" algn="ctr">
              <a:buNone/>
              <a:defRPr sz="1900"/>
            </a:lvl3pPr>
            <a:lvl4pPr marL="1375886" indent="0" algn="ctr">
              <a:buNone/>
              <a:defRPr sz="1600"/>
            </a:lvl4pPr>
            <a:lvl5pPr marL="1834515" indent="0" algn="ctr">
              <a:buNone/>
              <a:defRPr sz="1600"/>
            </a:lvl5pPr>
            <a:lvl6pPr marL="2293144" indent="0" algn="ctr">
              <a:buNone/>
              <a:defRPr sz="1600"/>
            </a:lvl6pPr>
            <a:lvl7pPr marL="2751773" indent="0" algn="ctr">
              <a:buNone/>
              <a:defRPr sz="1600"/>
            </a:lvl7pPr>
            <a:lvl8pPr marL="3210401" indent="0" algn="ctr">
              <a:buNone/>
              <a:defRPr sz="1600"/>
            </a:lvl8pPr>
            <a:lvl9pPr marL="36690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671" y="1177182"/>
            <a:ext cx="8938022" cy="250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671" y="3777970"/>
            <a:ext cx="8938022" cy="1736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629" indent="0" algn="ctr">
              <a:buNone/>
              <a:defRPr sz="2000"/>
            </a:lvl2pPr>
            <a:lvl3pPr marL="917258" indent="0" algn="ctr">
              <a:buNone/>
              <a:defRPr sz="1900"/>
            </a:lvl3pPr>
            <a:lvl4pPr marL="1375886" indent="0" algn="ctr">
              <a:buNone/>
              <a:defRPr sz="1600"/>
            </a:lvl4pPr>
            <a:lvl5pPr marL="1834515" indent="0" algn="ctr">
              <a:buNone/>
              <a:defRPr sz="1600"/>
            </a:lvl5pPr>
            <a:lvl6pPr marL="2293144" indent="0" algn="ctr">
              <a:buNone/>
              <a:defRPr sz="1600"/>
            </a:lvl6pPr>
            <a:lvl7pPr marL="2751773" indent="0" algn="ctr">
              <a:buNone/>
              <a:defRPr sz="1600"/>
            </a:lvl7pPr>
            <a:lvl8pPr marL="3210401" indent="0" algn="ctr">
              <a:buNone/>
              <a:defRPr sz="1600"/>
            </a:lvl8pPr>
            <a:lvl9pPr marL="36690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9E381-2ECB-47AF-8AF6-CA5AE876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19" y="382959"/>
            <a:ext cx="10278726" cy="1390307"/>
          </a:xfrm>
          <a:prstGeom prst="rect">
            <a:avLst/>
          </a:prstGeom>
        </p:spPr>
        <p:txBody>
          <a:bodyPr vert="horz" lIns="91726" tIns="45863" rIns="91726" bIns="458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E5153-F159-4AE6-AD3F-11A187CF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19" y="1914794"/>
            <a:ext cx="10278726" cy="4563870"/>
          </a:xfrm>
          <a:prstGeom prst="rect">
            <a:avLst/>
          </a:prstGeom>
        </p:spPr>
        <p:txBody>
          <a:bodyPr vert="horz" lIns="91726" tIns="45863" rIns="91726" bIns="458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92933-64E7-4B3C-80A0-BF0C50D45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19" y="6666812"/>
            <a:ext cx="2681407" cy="382959"/>
          </a:xfrm>
          <a:prstGeom prst="rect">
            <a:avLst/>
          </a:prstGeom>
        </p:spPr>
        <p:txBody>
          <a:bodyPr vert="horz" lIns="91726" tIns="45863" rIns="91726" bIns="458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7F5D-7162-4CE8-A948-0D15E82AA1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6825-7347-4769-9B23-D69AC8CA6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7627" y="6666812"/>
            <a:ext cx="4022110" cy="382959"/>
          </a:xfrm>
          <a:prstGeom prst="rect">
            <a:avLst/>
          </a:prstGeom>
        </p:spPr>
        <p:txBody>
          <a:bodyPr vert="horz" lIns="91726" tIns="45863" rIns="91726" bIns="458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AF3A-D095-4512-A677-98B60C597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6637" y="6666812"/>
            <a:ext cx="2681407" cy="382959"/>
          </a:xfrm>
          <a:prstGeom prst="rect">
            <a:avLst/>
          </a:prstGeom>
        </p:spPr>
        <p:txBody>
          <a:bodyPr vert="horz" lIns="91726" tIns="45863" rIns="91726" bIns="458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5529A-CB26-47B3-96F2-7A09D0FB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50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72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314" indent="-229314" algn="l" defTabSz="917258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943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572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201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829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458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087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9716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8344" indent="-229314" algn="l" defTabSz="9172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8629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7258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886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515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144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1773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0401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9030" algn="l" defTabSz="9172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1414272" y="100191"/>
            <a:ext cx="9678828" cy="1939281"/>
          </a:xfrm>
          <a:prstGeom prst="rect">
            <a:avLst/>
          </a:prstGeom>
          <a:noFill/>
        </p:spPr>
        <p:txBody>
          <a:bodyPr wrap="square" lIns="91726" tIns="45863" rIns="91726" bIns="45863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SINH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VÀ SỰ PHÂN BỐ CÁC ĐỚI THIÊN NHIÊN.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NHIỆTĐỚI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2638799" y="2688305"/>
            <a:ext cx="8317442" cy="137230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Sự đa dạng của thế giới sinh vật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2638799" y="4243923"/>
            <a:ext cx="8198269" cy="126571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II. Các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đới thiên nhiên trên thế giới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20060AD2-06EC-41FF-BD1B-605339B5FEFC}"/>
              </a:ext>
            </a:extLst>
          </p:cNvPr>
          <p:cNvSpPr/>
          <p:nvPr/>
        </p:nvSpPr>
        <p:spPr>
          <a:xfrm>
            <a:off x="2638799" y="5927562"/>
            <a:ext cx="8198269" cy="108927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III. Rừng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nhiệt đới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2688305"/>
            <a:ext cx="2292096" cy="421236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032" cy="277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 animBg="1"/>
      <p:bldP spid="10" grpId="0" animBg="1"/>
      <p:bldP spid="11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TS\Desktop\Ảnh\download 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64" y="739362"/>
            <a:ext cx="4125607" cy="222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PTS\Desktop\Ảnh\nan-chat-pha-rung-o-viet-na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402" y="730503"/>
            <a:ext cx="3662106" cy="220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PTS\Desktop\Ảnh\download (4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273" y="3580771"/>
            <a:ext cx="4017098" cy="274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PTS\Desktop\Ảnh\unnamed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677" y="3607366"/>
            <a:ext cx="3765556" cy="26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18891" y="2945460"/>
            <a:ext cx="2146550" cy="615939"/>
          </a:xfrm>
          <a:prstGeom prst="rect">
            <a:avLst/>
          </a:prstGeom>
        </p:spPr>
        <p:txBody>
          <a:bodyPr wrap="none" lIns="122301" tIns="61151" rIns="122301" bIns="61151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9979" y="2926539"/>
            <a:ext cx="2472948" cy="615939"/>
          </a:xfrm>
          <a:prstGeom prst="rect">
            <a:avLst/>
          </a:prstGeom>
        </p:spPr>
        <p:txBody>
          <a:bodyPr wrap="square" lIns="122301" tIns="61151" rIns="122301" bIns="61151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37" y="6329621"/>
            <a:ext cx="4873565" cy="554384"/>
          </a:xfrm>
          <a:prstGeom prst="rect">
            <a:avLst/>
          </a:prstGeom>
        </p:spPr>
        <p:txBody>
          <a:bodyPr wrap="square" lIns="122301" tIns="61151" rIns="122301" bIns="61151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 chặn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402" y="6472142"/>
            <a:ext cx="3784819" cy="615939"/>
          </a:xfrm>
          <a:prstGeom prst="rect">
            <a:avLst/>
          </a:prstGeom>
        </p:spPr>
        <p:txBody>
          <a:bodyPr wrap="none" lIns="122301" tIns="61151" rIns="122301" bIns="61151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547508" y="0"/>
            <a:ext cx="3561363" cy="5785096"/>
          </a:xfrm>
          <a:prstGeom prst="cloudCallout">
            <a:avLst>
              <a:gd name="adj1" fmla="val -67682"/>
              <a:gd name="adj2" fmla="val 464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8670221" y="334874"/>
            <a:ext cx="2960079" cy="4807693"/>
          </a:xfrm>
          <a:prstGeom prst="cloudCallout">
            <a:avLst>
              <a:gd name="adj1" fmla="val -63444"/>
              <a:gd name="adj2" fmla="val 2723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04143653-4E9E-4579-A154-F5B09089C9DC}"/>
              </a:ext>
            </a:extLst>
          </p:cNvPr>
          <p:cNvSpPr/>
          <p:nvPr/>
        </p:nvSpPr>
        <p:spPr>
          <a:xfrm>
            <a:off x="315764" y="34503"/>
            <a:ext cx="5233393" cy="60074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III. Rừng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nhiệt đới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4" grpId="0" animBg="1"/>
      <p:bldP spid="15" grpId="0" animBg="1"/>
      <p:bldP spid="15" grpId="1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917363" cy="7192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9106" y="2557498"/>
            <a:ext cx="5524491" cy="1406137"/>
          </a:xfrm>
          <a:prstGeom prst="rect">
            <a:avLst/>
          </a:prstGeom>
          <a:noFill/>
        </p:spPr>
        <p:txBody>
          <a:bodyPr wrap="none" lIns="81898" tIns="40949" rIns="81898" bIns="4094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300" b="1" dirty="0">
                <a:ln/>
                <a:solidFill>
                  <a:srgbClr val="ED1E28"/>
                </a:solidFill>
              </a:rPr>
              <a:t>TẠM BIỆT</a:t>
            </a:r>
          </a:p>
          <a:p>
            <a:pPr algn="ctr"/>
            <a:r>
              <a:rPr lang="en-US" sz="4300" b="1" dirty="0">
                <a:ln/>
                <a:solidFill>
                  <a:srgbClr val="ED1E28"/>
                </a:solidFill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6463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20215"/>
              </p:ext>
            </p:extLst>
          </p:nvPr>
        </p:nvGraphicFramePr>
        <p:xfrm>
          <a:off x="92683" y="3328099"/>
          <a:ext cx="11404373" cy="3922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215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0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 kim, đài nguyên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4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Nóng,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 quanh năm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Hoang mạc, bán hoang mạc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30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  và lượng mưa tăng dần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Đài nguyên, rừng lá kim, thảo nguyên, hoang mạc, xa van, rừng nhiệt đới.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37681" y="2844909"/>
            <a:ext cx="4120039" cy="4968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Rừng lá kim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ở vùng ôn đới lạnh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15" descr="D:\lac 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00" y="-17650"/>
            <a:ext cx="3547999" cy="28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57570" y="2844910"/>
            <a:ext cx="3525324" cy="4968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Hoang mạc thuộc đới nóng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Picture 48" descr="Sotaydulich_Du_hanh_the_gioi_Ky_vi_thac_nuoc_va_hem_nui_Athabasca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3632" cy="28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PTS\Desktop\Ảnh\download (2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4112" y="-1430"/>
            <a:ext cx="4163251" cy="28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509746" y="2896220"/>
            <a:ext cx="4407617" cy="4294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Rừng rậm nhiệt đới Bạch Mã (Việt Nam)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AAFC737-3F0D-4155-B866-22F212656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" y="2213240"/>
            <a:ext cx="1453886" cy="124358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86B35BC-B0B1-4391-9E16-23DB222BF09B}"/>
              </a:ext>
            </a:extLst>
          </p:cNvPr>
          <p:cNvSpPr txBox="1"/>
          <p:nvPr/>
        </p:nvSpPr>
        <p:spPr>
          <a:xfrm>
            <a:off x="1511452" y="2163969"/>
            <a:ext cx="9813258" cy="2585709"/>
          </a:xfrm>
          <a:prstGeom prst="rect">
            <a:avLst/>
          </a:prstGeom>
          <a:noFill/>
        </p:spPr>
        <p:txBody>
          <a:bodyPr wrap="square" lIns="122301" tIns="61151" rIns="122301" bIns="61151">
            <a:spAutoFit/>
          </a:bodyPr>
          <a:lstStyle/>
          <a:p>
            <a:r>
              <a:rPr lang="pt-B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phân hóa rất đa dạng, nhưng có sự khác biệt giữa các đới khí </a:t>
            </a:r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hậu.</a:t>
            </a:r>
          </a:p>
          <a:p>
            <a:r>
              <a:rPr lang="pt-B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thống kê, có khoảng 300.000 loài thực vật trên thế giới.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1E6FBCB-B5D4-48EA-885A-2A3DF69852C5}"/>
              </a:ext>
            </a:extLst>
          </p:cNvPr>
          <p:cNvSpPr/>
          <p:nvPr/>
        </p:nvSpPr>
        <p:spPr>
          <a:xfrm>
            <a:off x="658368" y="60206"/>
            <a:ext cx="8912352" cy="6786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I. Sự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466A7ABD-4FA5-4ADC-99EF-26EE3884614D}"/>
              </a:ext>
            </a:extLst>
          </p:cNvPr>
          <p:cNvSpPr txBox="1"/>
          <p:nvPr/>
        </p:nvSpPr>
        <p:spPr>
          <a:xfrm>
            <a:off x="1222869" y="1148768"/>
            <a:ext cx="293093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vật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81E6FBCB-B5D4-48EA-885A-2A3DF69852C5}"/>
              </a:ext>
            </a:extLst>
          </p:cNvPr>
          <p:cNvSpPr/>
          <p:nvPr/>
        </p:nvSpPr>
        <p:spPr>
          <a:xfrm>
            <a:off x="129105" y="1"/>
            <a:ext cx="7186095" cy="6949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đa dạng của thế giới sinh vật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49259"/>
              </p:ext>
            </p:extLst>
          </p:nvPr>
        </p:nvGraphicFramePr>
        <p:xfrm>
          <a:off x="917766" y="3725523"/>
          <a:ext cx="8594369" cy="33373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0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2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b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81331" y="1943958"/>
            <a:ext cx="7283864" cy="160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301" tIns="61151" rIns="122301" bIns="61151" numCol="1" anchor="ctr" anchorCtr="0" compatLnSpc="1">
            <a:prstTxWarp prst="textNoShape">
              <a:avLst/>
            </a:prstTxWarp>
            <a:spAutoFit/>
          </a:bodyPr>
          <a:lstStyle/>
          <a:p>
            <a:pPr indent="603012" defTabSz="122301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liệt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kê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sắp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xếp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loài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môi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sv-SE" sz="3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466A7ABD-4FA5-4ADC-99EF-26EE3884614D}"/>
              </a:ext>
            </a:extLst>
          </p:cNvPr>
          <p:cNvSpPr txBox="1"/>
          <p:nvPr/>
        </p:nvSpPr>
        <p:spPr>
          <a:xfrm>
            <a:off x="129105" y="814393"/>
            <a:ext cx="586935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Tìm hiểu về động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260" y="1373238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Cặp đôi</a:t>
            </a:r>
          </a:p>
        </p:txBody>
      </p:sp>
      <p:pic>
        <p:nvPicPr>
          <p:cNvPr id="11" name="Picture 2" descr="Cách đặt câu hỏi đúng: Tư duy của người thành công">
            <a:extLst>
              <a:ext uri="{FF2B5EF4-FFF2-40B4-BE49-F238E27FC236}">
                <a16:creationId xmlns:a16="http://schemas.microsoft.com/office/drawing/2014/main" id="{A9617363-5382-4501-AC37-B1907D2F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52" y="33069"/>
            <a:ext cx="3919411" cy="33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AAFC737-3F0D-4155-B866-22F212656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4" y="1194372"/>
            <a:ext cx="1027166" cy="96361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86B35BC-B0B1-4391-9E16-23DB222BF09B}"/>
              </a:ext>
            </a:extLst>
          </p:cNvPr>
          <p:cNvSpPr txBox="1"/>
          <p:nvPr/>
        </p:nvSpPr>
        <p:spPr>
          <a:xfrm>
            <a:off x="1511452" y="1627521"/>
            <a:ext cx="9813258" cy="3570594"/>
          </a:xfrm>
          <a:prstGeom prst="rect">
            <a:avLst/>
          </a:prstGeom>
          <a:noFill/>
        </p:spPr>
        <p:txBody>
          <a:bodyPr wrap="square" lIns="122301" tIns="61151" rIns="122301" bIns="61151">
            <a:spAutoFit/>
          </a:bodyPr>
          <a:lstStyle/>
          <a:p>
            <a:r>
              <a:rPr lang="pt-B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phân bố khắp các môi trường tự nhiên, với khoảng 1,5 triệu loài trên thế giới.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Nhiều loài thú leo trèo giỏi, côn trùng, chim...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Động vật ăn cỏ: ngựa, linh dương, hươu cao cổ...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Động vật ăn thịt: sư tử, hổ, báo...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Vùng khí hậu lạnh: </a:t>
            </a:r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gấu </a:t>
            </a:r>
            <a:r>
              <a:rPr lang="pt-B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trắng,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cẩu, chim cánh cụt...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Trên sa mạc khô cằn: bọ cạp, rắn, lạc đà...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1E6FBCB-B5D4-48EA-885A-2A3DF69852C5}"/>
              </a:ext>
            </a:extLst>
          </p:cNvPr>
          <p:cNvSpPr/>
          <p:nvPr/>
        </p:nvSpPr>
        <p:spPr>
          <a:xfrm>
            <a:off x="1175126" y="60206"/>
            <a:ext cx="7200777" cy="6786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r>
              <a:rPr lang="en-US" sz="3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mtClean="0">
                <a:latin typeface="Times New Roman" pitchFamily="18" charset="0"/>
                <a:cs typeface="Times New Roman" pitchFamily="18" charset="0"/>
              </a:rPr>
              <a:t>I. Sự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466A7ABD-4FA5-4ADC-99EF-26EE3884614D}"/>
              </a:ext>
            </a:extLst>
          </p:cNvPr>
          <p:cNvSpPr txBox="1"/>
          <p:nvPr/>
        </p:nvSpPr>
        <p:spPr>
          <a:xfrm>
            <a:off x="1747125" y="971718"/>
            <a:ext cx="293093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Động vật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390144" y="66350"/>
            <a:ext cx="8766048" cy="68955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II. Các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đới thiên nhiên trên thế giới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33218" y="1958409"/>
            <a:ext cx="247055" cy="41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301" tIns="61151" rIns="122301" bIns="6115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63231" y="935410"/>
            <a:ext cx="247055" cy="41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301" tIns="61151" rIns="122301" bIns="6115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37333" y="935408"/>
            <a:ext cx="3881773" cy="3452354"/>
          </a:xfrm>
          <a:prstGeom prst="wedgeRoundRectCallout">
            <a:avLst>
              <a:gd name="adj1" fmla="val 66911"/>
              <a:gd name="adj2" fmla="val 2944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H 20,3 , em hãy xác định các đới thiên nhiên trên thế giới?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ownloads\IMG_2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58399" y="250179"/>
            <a:ext cx="5773734" cy="71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8837"/>
            <a:ext cx="3737196" cy="26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33277" y="23596"/>
            <a:ext cx="6586979" cy="6103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II. Các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đới thiên nhiên trên thế giới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55675"/>
              </p:ext>
            </p:extLst>
          </p:nvPr>
        </p:nvGraphicFramePr>
        <p:xfrm>
          <a:off x="3741660" y="3015353"/>
          <a:ext cx="7888874" cy="4014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7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8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29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nl-NL" sz="3000" b="1" baseline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đới thiên nhiên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30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Thực,</a:t>
                      </a:r>
                      <a:r>
                        <a:rPr lang="nl-NL" sz="3000" b="1" baseline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 </a:t>
                      </a:r>
                      <a:r>
                        <a:rPr lang="nl-NL" sz="30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vật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i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Nhóm 1</a:t>
                      </a:r>
                      <a:endParaRPr lang="nl-NL" sz="3000" b="1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</a:t>
                      </a: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v-SE" sz="3200" b="1" i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Nhóm 2</a:t>
                      </a:r>
                      <a:endParaRPr lang="nl-NL" sz="3000" b="1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</a:t>
                      </a: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hoà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i="1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Nhóm 3</a:t>
                      </a:r>
                      <a:endParaRPr lang="nl-NL" sz="3000" b="1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</a:t>
                      </a: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28121" y="509785"/>
            <a:ext cx="7220167" cy="25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301" tIns="61151" rIns="122301" bIns="61151" numCol="1" anchor="ctr" anchorCtr="0" compatLnSpc="1">
            <a:prstTxWarp prst="textNoShape">
              <a:avLst/>
            </a:prstTxWarp>
            <a:spAutoFit/>
          </a:bodyPr>
          <a:lstStyle/>
          <a:p>
            <a:pPr indent="603012" defTabSz="122301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 vụ nhóm chuyên gia</a:t>
            </a:r>
          </a:p>
          <a:p>
            <a:pPr indent="603012" defTabSz="122301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Khai thác nội dung SGK, lược đồ</a:t>
            </a:r>
            <a:endParaRPr lang="sv-SE" sz="3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603012" defTabSz="12230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Thảo luận nhóm 3p</a:t>
            </a:r>
          </a:p>
          <a:p>
            <a:pPr indent="603012" defTabSz="12230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Hoàn thành phiếu học tập theo yêu cầu</a:t>
            </a:r>
            <a:endParaRPr lang="sv-SE" sz="3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105" y="752737"/>
            <a:ext cx="3789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 thuật: “Mảnh ghép”</a:t>
            </a:r>
          </a:p>
        </p:txBody>
      </p:sp>
      <p:pic>
        <p:nvPicPr>
          <p:cNvPr id="9" name="Picture 2" descr="Học Tập, Đứa Trẻ, Học Nhóm, Tải hình PNG 203 - Free.Vector6.com">
            <a:extLst>
              <a:ext uri="{FF2B5EF4-FFF2-40B4-BE49-F238E27FC236}">
                <a16:creationId xmlns:a16="http://schemas.microsoft.com/office/drawing/2014/main" id="{ED92B238-66F5-4737-BE19-F07927DAC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9"/>
          <a:stretch/>
        </p:blipFill>
        <p:spPr bwMode="auto">
          <a:xfrm>
            <a:off x="33277" y="1407907"/>
            <a:ext cx="3561713" cy="27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42944"/>
              </p:ext>
            </p:extLst>
          </p:nvPr>
        </p:nvGraphicFramePr>
        <p:xfrm>
          <a:off x="-42061" y="1102977"/>
          <a:ext cx="11917364" cy="59865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3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Các</a:t>
                      </a:r>
                      <a:r>
                        <a:rPr lang="nl-NL" sz="2800" b="1" baseline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đới thiên nhiên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nl-NL" sz="2800" b="1" baseline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động </a:t>
                      </a:r>
                      <a:r>
                        <a:rPr lang="nl-NL" sz="28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8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</a:t>
                      </a:r>
                      <a:r>
                        <a:rPr lang="nl-NL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</a:t>
                      </a:r>
                      <a:r>
                        <a:rPr lang="vi-VN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iữa hai chí tuyến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nl-NL" sz="2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quanh năm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nl-NL" sz="2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dạng và phong phú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81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28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</a:t>
                      </a:r>
                      <a:r>
                        <a:rPr lang="nl-NL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hoà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nl-NL" sz="2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giữa đới nóng và đới lạnh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 hậu mang tính chất trung gian giữa đới nóng và đới lạnh, thời tiết thay đổi thất thường.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Thảm thực vật thay đổi từ tây sang đông, động vật ít hơn so với đới nóng.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ằm</a:t>
                      </a:r>
                      <a:r>
                        <a:rPr lang="en-US" sz="280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 khoảng từ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vòng 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cực về phía hai cực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ó khí hậu khắc nghiệt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 vật kém phát triển bao gồm các cây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xen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y.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80" marR="893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Hình ảnh 5">
            <a:extLst>
              <a:ext uri="{FF2B5EF4-FFF2-40B4-BE49-F238E27FC236}">
                <a16:creationId xmlns:a16="http://schemas.microsoft.com/office/drawing/2014/main" id="{8AAFC737-3F0D-4155-B866-22F212656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4" y="0"/>
            <a:ext cx="1202056" cy="9850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1907925" y="0"/>
            <a:ext cx="8333355" cy="86906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II. Các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TS\Desktop\Ảnh\cac-loai-rung-o-viet-nam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94" y="873925"/>
            <a:ext cx="5266131" cy="284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PTS\Desktop\Ảnh\unnam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648" y="827314"/>
            <a:ext cx="5061417" cy="284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23393" y="3697168"/>
            <a:ext cx="5126532" cy="492828"/>
          </a:xfrm>
          <a:prstGeom prst="rect">
            <a:avLst/>
          </a:prstGeom>
        </p:spPr>
        <p:txBody>
          <a:bodyPr wrap="none" lIns="122301" tIns="61151" rIns="122301" bIns="61151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5811" y="3605746"/>
            <a:ext cx="5224315" cy="492828"/>
          </a:xfrm>
          <a:prstGeom prst="rect">
            <a:avLst/>
          </a:prstGeom>
        </p:spPr>
        <p:txBody>
          <a:bodyPr wrap="none" lIns="122301" tIns="61151" rIns="122301" bIns="61151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PTS\Desktop\Ảnh\download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617" y="4130163"/>
            <a:ext cx="5198308" cy="26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03261" y="6698698"/>
            <a:ext cx="4189417" cy="492828"/>
          </a:xfrm>
          <a:prstGeom prst="rect">
            <a:avLst/>
          </a:prstGeom>
        </p:spPr>
        <p:txBody>
          <a:bodyPr wrap="none" lIns="122301" tIns="61151" rIns="122301" bIns="61151">
            <a:spAutoFit/>
          </a:bodyPr>
          <a:lstStyle/>
          <a:p>
            <a:r>
              <a:rPr lang="fr-FR" sz="2400" b="1">
                <a:latin typeface="Times New Roman" pitchFamily="18" charset="0"/>
                <a:cs typeface="Times New Roman" pitchFamily="18" charset="0"/>
              </a:rPr>
              <a:t>Mưa mưa nhiệt đới A-ma-dôn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PTS\Desktop\Ảnh\download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19" y="4024874"/>
            <a:ext cx="5256657" cy="265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52612" y="6755802"/>
            <a:ext cx="4087786" cy="492828"/>
          </a:xfrm>
          <a:prstGeom prst="rect">
            <a:avLst/>
          </a:prstGeom>
        </p:spPr>
        <p:txBody>
          <a:bodyPr wrap="none" lIns="122301" tIns="61151" rIns="122301" bIns="61151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Công-gô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04143653-4E9E-4579-A154-F5B09089C9DC}"/>
              </a:ext>
            </a:extLst>
          </p:cNvPr>
          <p:cNvSpPr/>
          <p:nvPr/>
        </p:nvSpPr>
        <p:spPr>
          <a:xfrm>
            <a:off x="315764" y="34503"/>
            <a:ext cx="5233393" cy="60074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26" tIns="45863" rIns="91726" bIns="45863" rtlCol="0" anchor="ctr"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III. Rừng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nhiệt đới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36397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710</Words>
  <Application>Microsoft Office PowerPoint</Application>
  <PresentationFormat>Custom</PresentationFormat>
  <Paragraphs>104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BAO THY</cp:lastModifiedBy>
  <cp:revision>152</cp:revision>
  <dcterms:created xsi:type="dcterms:W3CDTF">2021-07-10T13:01:32Z</dcterms:created>
  <dcterms:modified xsi:type="dcterms:W3CDTF">2021-08-22T13:52:58Z</dcterms:modified>
</cp:coreProperties>
</file>